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1" r:id="rId3"/>
    <p:sldId id="258" r:id="rId4"/>
    <p:sldId id="259" r:id="rId5"/>
    <p:sldId id="262" r:id="rId6"/>
    <p:sldId id="264" r:id="rId7"/>
    <p:sldId id="265" r:id="rId8"/>
    <p:sldId id="266" r:id="rId9"/>
    <p:sldId id="267" r:id="rId10"/>
    <p:sldId id="274" r:id="rId11"/>
    <p:sldId id="269"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3659D6-E720-4244-8655-528FAFFFF09F}">
          <p14:sldIdLst>
            <p14:sldId id="256"/>
            <p14:sldId id="261"/>
            <p14:sldId id="258"/>
            <p14:sldId id="259"/>
            <p14:sldId id="262"/>
            <p14:sldId id="264"/>
            <p14:sldId id="265"/>
            <p14:sldId id="266"/>
            <p14:sldId id="267"/>
            <p14:sldId id="274"/>
            <p14:sldId id="269"/>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0377" autoAdjust="0"/>
  </p:normalViewPr>
  <p:slideViewPr>
    <p:cSldViewPr snapToGrid="0">
      <p:cViewPr varScale="1">
        <p:scale>
          <a:sx n="52" d="100"/>
          <a:sy n="52" d="100"/>
        </p:scale>
        <p:origin x="14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E60EC-BDCE-4146-9245-3B3E0C902279}" type="datetimeFigureOut">
              <a:rPr lang="en-US" smtClean="0"/>
              <a:t>11/19/2014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DEBA1-9EBE-48E6-9BCF-3F938B485D10}" type="slidenum">
              <a:rPr lang="en-US" smtClean="0"/>
              <a:t>‹#›</a:t>
            </a:fld>
            <a:endParaRPr lang="en-US"/>
          </a:p>
        </p:txBody>
      </p:sp>
    </p:spTree>
    <p:extLst>
      <p:ext uri="{BB962C8B-B14F-4D97-AF65-F5344CB8AC3E}">
        <p14:creationId xmlns:p14="http://schemas.microsoft.com/office/powerpoint/2010/main" val="252112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1</a:t>
            </a:fld>
            <a:endParaRPr lang="en-US"/>
          </a:p>
        </p:txBody>
      </p:sp>
    </p:spTree>
    <p:extLst>
      <p:ext uri="{BB962C8B-B14F-4D97-AF65-F5344CB8AC3E}">
        <p14:creationId xmlns:p14="http://schemas.microsoft.com/office/powerpoint/2010/main" val="253011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Close all other applications on your laptop except for those that you need during your demo, because its really embarrassing if your friend sends you a</a:t>
            </a:r>
            <a:r>
              <a:rPr lang="en-US" baseline="0" dirty="0" smtClean="0"/>
              <a:t> message or your OS pops up an automatic software update in the middle of your demo. Also, make sure your desktop background photo is not embarrassing either, just don’t get too distracted by the audiences.</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12</a:t>
            </a:fld>
            <a:endParaRPr lang="en-US"/>
          </a:p>
        </p:txBody>
      </p:sp>
    </p:spTree>
    <p:extLst>
      <p:ext uri="{BB962C8B-B14F-4D97-AF65-F5344CB8AC3E}">
        <p14:creationId xmlns:p14="http://schemas.microsoft.com/office/powerpoint/2010/main" val="128468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your are rehearsing,</a:t>
            </a:r>
            <a:r>
              <a:rPr lang="en-US" baseline="0" dirty="0" smtClean="0"/>
              <a:t> take a few screenshots of key moments and then put them together into a PowerPoint presentation. Just in case, your software is not working properly or crashed. Then you can show the audience what the rest of your demo would look like. Hope this would never happen, but in the worst-case scenario, showing a faux-demo using screenshots is a lot better than running off the stage in shame. </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13</a:t>
            </a:fld>
            <a:endParaRPr lang="en-US"/>
          </a:p>
        </p:txBody>
      </p:sp>
    </p:spTree>
    <p:extLst>
      <p:ext uri="{BB962C8B-B14F-4D97-AF65-F5344CB8AC3E}">
        <p14:creationId xmlns:p14="http://schemas.microsoft.com/office/powerpoint/2010/main" val="26236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2</a:t>
            </a:fld>
            <a:endParaRPr lang="en-US"/>
          </a:p>
        </p:txBody>
      </p:sp>
    </p:spTree>
    <p:extLst>
      <p:ext uri="{BB962C8B-B14F-4D97-AF65-F5344CB8AC3E}">
        <p14:creationId xmlns:p14="http://schemas.microsoft.com/office/powerpoint/2010/main" val="22378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Environment: you don’t</a:t>
            </a:r>
            <a:r>
              <a:rPr lang="en-US" baseline="0" dirty="0" smtClean="0"/>
              <a:t> want to get interrupted by power outage, or projector not working properly.</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5</a:t>
            </a:fld>
            <a:endParaRPr lang="en-US"/>
          </a:p>
        </p:txBody>
      </p:sp>
    </p:spTree>
    <p:extLst>
      <p:ext uri="{BB962C8B-B14F-4D97-AF65-F5344CB8AC3E}">
        <p14:creationId xmlns:p14="http://schemas.microsoft.com/office/powerpoint/2010/main" val="34650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It is much harder to type quickly and accurately in front of a live audience that whe</a:t>
            </a:r>
            <a:r>
              <a:rPr lang="en-US" baseline="0" dirty="0" smtClean="0"/>
              <a:t>n you sitting alone at your desk, so do everything you can to minimize the amount of typing that do during demo. If you simply type less, you will experience fewer embarrassing typos and awkward pauses during the demo.</a:t>
            </a:r>
          </a:p>
          <a:p>
            <a:r>
              <a:rPr lang="en-US" baseline="0" dirty="0" smtClean="0"/>
              <a:t>      You can also create short cut command for creating a file, deleting file or compiling file. That would save the amount of type and time.</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6</a:t>
            </a:fld>
            <a:endParaRPr lang="en-US"/>
          </a:p>
        </p:txBody>
      </p:sp>
    </p:spTree>
    <p:extLst>
      <p:ext uri="{BB962C8B-B14F-4D97-AF65-F5344CB8AC3E}">
        <p14:creationId xmlns:p14="http://schemas.microsoft.com/office/powerpoint/2010/main" val="64518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Write out a detailed script</a:t>
            </a:r>
            <a:r>
              <a:rPr lang="en-US" baseline="0" dirty="0" smtClean="0"/>
              <a:t> containing all the actions you plan to do during your demo. So you can practice at each step. Remember that your software demo is actually a presentation, so the usual tips for making good presentations are relevant. Make sure give the audience a sense of the “big picture” rather than being bogged down in the technical details of how to run your software.</a:t>
            </a:r>
          </a:p>
          <a:p>
            <a:r>
              <a:rPr lang="en-US" baseline="0" dirty="0" smtClean="0"/>
              <a:t>    Read script as many as possible until you get comfortable with the flow and pacing, then you will find ways to revise and improve your script. As you get more comfortable with your script, you will eventually be able to give the demo in a more conversional manner without reading it.</a:t>
            </a:r>
          </a:p>
          <a:p>
            <a:r>
              <a:rPr lang="en-US" baseline="0" dirty="0" smtClean="0"/>
              <a:t>     when it is show-time, bring a hard copy of your script to stage, and put it besides your laptop, if you have rehearsed enough, then you will never need to even look at it. However, that would be very helpful, if you stuck or lost in the middle of your demo, then you can take a quick look at your script and get back to demo without the audience noticing.</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7</a:t>
            </a:fld>
            <a:endParaRPr lang="en-US"/>
          </a:p>
        </p:txBody>
      </p:sp>
    </p:spTree>
    <p:extLst>
      <p:ext uri="{BB962C8B-B14F-4D97-AF65-F5344CB8AC3E}">
        <p14:creationId xmlns:p14="http://schemas.microsoft.com/office/powerpoint/2010/main" val="60012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When rehearsing, set the laptop’s monitor</a:t>
            </a:r>
            <a:r>
              <a:rPr lang="en-US" baseline="0" dirty="0" smtClean="0"/>
              <a:t> to a low resolution such as 800x 600 in order to simulate the projector’s resolution. Projectors usually have much lower resolution than laptop screens, so if you rehearse using all of </a:t>
            </a:r>
            <a:r>
              <a:rPr lang="en-US" baseline="0" smtClean="0"/>
              <a:t>screen </a:t>
            </a:r>
            <a:r>
              <a:rPr lang="en-US" altLang="zh-CN" baseline="0" smtClean="0"/>
              <a:t>resolution</a:t>
            </a:r>
            <a:r>
              <a:rPr lang="en-US" baseline="0" smtClean="0"/>
              <a:t> </a:t>
            </a:r>
            <a:r>
              <a:rPr lang="en-US" baseline="0" dirty="0" smtClean="0"/>
              <a:t>on your laptop, then you will get uncomfortable when u go on stage and see the screen projected in low-resolution. Make everything as high-contrast as possible.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8</a:t>
            </a:fld>
            <a:endParaRPr lang="en-US"/>
          </a:p>
        </p:txBody>
      </p:sp>
    </p:spTree>
    <p:extLst>
      <p:ext uri="{BB962C8B-B14F-4D97-AF65-F5344CB8AC3E}">
        <p14:creationId xmlns:p14="http://schemas.microsoft.com/office/powerpoint/2010/main" val="79752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your</a:t>
            </a:r>
            <a:r>
              <a:rPr lang="en-US" baseline="0" dirty="0" smtClean="0"/>
              <a:t> on-screen fonts are large enough so that people in the back of the room can read the text. Making the fonts slightly bigger than usual, but more importantly, figure out the proper options for adjusting font sizes in your application.   For example, one of options is hold button Ctrl + increase font size.</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9</a:t>
            </a:fld>
            <a:endParaRPr lang="en-US"/>
          </a:p>
        </p:txBody>
      </p:sp>
    </p:spTree>
    <p:extLst>
      <p:ext uri="{BB962C8B-B14F-4D97-AF65-F5344CB8AC3E}">
        <p14:creationId xmlns:p14="http://schemas.microsoft.com/office/powerpoint/2010/main" val="232792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altLang="zh-CN" dirty="0" smtClean="0"/>
              <a:t>he process of giving</a:t>
            </a:r>
            <a:r>
              <a:rPr lang="en-US" altLang="zh-CN" baseline="0" dirty="0" smtClean="0"/>
              <a:t> a demo will likely change your computer state by(</a:t>
            </a:r>
            <a:r>
              <a:rPr lang="zh-CN" altLang="en-US" baseline="0" dirty="0" smtClean="0"/>
              <a:t>状态</a:t>
            </a:r>
            <a:r>
              <a:rPr lang="en-US" altLang="zh-CN" baseline="0" dirty="0" smtClean="0"/>
              <a:t>), creating new files or altering the state of your application. In order to reset your computer’s state to give the demo again, you need to undo those action. Automate this process as much as possible. For example,  write a BASH script to reset the </a:t>
            </a:r>
            <a:r>
              <a:rPr lang="en-US" altLang="zh-CN" baseline="0" dirty="0" err="1" smtClean="0"/>
              <a:t>filesystem</a:t>
            </a:r>
            <a:r>
              <a:rPr lang="en-US" altLang="zh-CN" baseline="0" dirty="0" smtClean="0"/>
              <a:t> to ”pre-demo” state. </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10</a:t>
            </a:fld>
            <a:endParaRPr lang="en-US"/>
          </a:p>
        </p:txBody>
      </p:sp>
    </p:spTree>
    <p:extLst>
      <p:ext uri="{BB962C8B-B14F-4D97-AF65-F5344CB8AC3E}">
        <p14:creationId xmlns:p14="http://schemas.microsoft.com/office/powerpoint/2010/main" val="261677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a:t>
            </a:r>
            <a:r>
              <a:rPr lang="en-US" baseline="0" dirty="0" smtClean="0"/>
              <a:t> you have enough time before your demo starts, connect your laptop to the projector and do a super-quick run-through of your demo. Just run all the important commands and applications without actually demo it. This run-through will allow you to check for screen resolution and font size issues. Also, if your demo needs to fetch online data, this step will give you a chance to make sure that your internet connection is working properly in the room.</a:t>
            </a:r>
            <a:endParaRPr lang="en-US" dirty="0"/>
          </a:p>
        </p:txBody>
      </p:sp>
      <p:sp>
        <p:nvSpPr>
          <p:cNvPr id="4" name="Slide Number Placeholder 3"/>
          <p:cNvSpPr>
            <a:spLocks noGrp="1"/>
          </p:cNvSpPr>
          <p:nvPr>
            <p:ph type="sldNum" sz="quarter" idx="10"/>
          </p:nvPr>
        </p:nvSpPr>
        <p:spPr/>
        <p:txBody>
          <a:bodyPr/>
          <a:lstStyle/>
          <a:p>
            <a:fld id="{9BBDEBA1-9EBE-48E6-9BCF-3F938B485D10}" type="slidenum">
              <a:rPr lang="en-US" smtClean="0"/>
              <a:t>11</a:t>
            </a:fld>
            <a:endParaRPr lang="en-US"/>
          </a:p>
        </p:txBody>
      </p:sp>
    </p:spTree>
    <p:extLst>
      <p:ext uri="{BB962C8B-B14F-4D97-AF65-F5344CB8AC3E}">
        <p14:creationId xmlns:p14="http://schemas.microsoft.com/office/powerpoint/2010/main" val="48023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4489CD-9EE4-447D-99E7-46B12124C0F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6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C3CA7-8578-4914-85E9-076E436E703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184808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96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7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87708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04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26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45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41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211316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3CA7-8578-4914-85E9-076E436E7033}"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89CD-9EE4-447D-99E7-46B12124C0F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02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9C3CA7-8578-4914-85E9-076E436E703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387463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9C3CA7-8578-4914-85E9-076E436E7033}"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489CD-9EE4-447D-99E7-46B12124C0F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28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9C3CA7-8578-4914-85E9-076E436E7033}"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489CD-9EE4-447D-99E7-46B12124C0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20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C3CA7-8578-4914-85E9-076E436E7033}"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376605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C3CA7-8578-4914-85E9-076E436E703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89CD-9EE4-447D-99E7-46B12124C0F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33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C3CA7-8578-4914-85E9-076E436E7033}"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89CD-9EE4-447D-99E7-46B12124C0F2}" type="slidenum">
              <a:rPr lang="en-US" smtClean="0"/>
              <a:t>‹#›</a:t>
            </a:fld>
            <a:endParaRPr lang="en-US"/>
          </a:p>
        </p:txBody>
      </p:sp>
    </p:spTree>
    <p:extLst>
      <p:ext uri="{BB962C8B-B14F-4D97-AF65-F5344CB8AC3E}">
        <p14:creationId xmlns:p14="http://schemas.microsoft.com/office/powerpoint/2010/main" val="230219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C3CA7-8578-4914-85E9-076E436E7033}" type="datetimeFigureOut">
              <a:rPr lang="en-US" smtClean="0"/>
              <a:t>11/19/2014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4489CD-9EE4-447D-99E7-46B12124C0F2}" type="slidenum">
              <a:rPr lang="en-US" smtClean="0"/>
              <a:t>‹#›</a:t>
            </a:fld>
            <a:endParaRPr lang="en-US"/>
          </a:p>
        </p:txBody>
      </p:sp>
    </p:spTree>
    <p:extLst>
      <p:ext uri="{BB962C8B-B14F-4D97-AF65-F5344CB8AC3E}">
        <p14:creationId xmlns:p14="http://schemas.microsoft.com/office/powerpoint/2010/main" val="3068495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enku.baidu.com/view/908ae0d5c1c708a1284a44eb.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How to Demo Software</a:t>
            </a:r>
            <a:endParaRPr lang="en-US" b="1" dirty="0"/>
          </a:p>
        </p:txBody>
      </p:sp>
      <p:sp>
        <p:nvSpPr>
          <p:cNvPr id="3" name="Subtitle 2"/>
          <p:cNvSpPr>
            <a:spLocks noGrp="1"/>
          </p:cNvSpPr>
          <p:nvPr>
            <p:ph type="subTitle" idx="1"/>
          </p:nvPr>
        </p:nvSpPr>
        <p:spPr/>
        <p:txBody>
          <a:bodyPr/>
          <a:lstStyle/>
          <a:p>
            <a:r>
              <a:rPr lang="en-US" dirty="0" smtClean="0"/>
              <a:t>Presented by </a:t>
            </a:r>
            <a:r>
              <a:rPr lang="en-US" b="1" dirty="0" smtClean="0"/>
              <a:t>Saiping Chen</a:t>
            </a:r>
            <a:endParaRPr lang="en-US" b="1" dirty="0"/>
          </a:p>
        </p:txBody>
      </p:sp>
    </p:spTree>
    <p:extLst>
      <p:ext uri="{BB962C8B-B14F-4D97-AF65-F5344CB8AC3E}">
        <p14:creationId xmlns:p14="http://schemas.microsoft.com/office/powerpoint/2010/main" val="1047180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 5: AUTOMATE YOUR SETUP</a:t>
            </a:r>
            <a:endParaRPr lang="en-US" b="1" dirty="0"/>
          </a:p>
        </p:txBody>
      </p:sp>
      <p:sp>
        <p:nvSpPr>
          <p:cNvPr id="3" name="Content Placeholder 2"/>
          <p:cNvSpPr>
            <a:spLocks noGrp="1"/>
          </p:cNvSpPr>
          <p:nvPr>
            <p:ph idx="1"/>
          </p:nvPr>
        </p:nvSpPr>
        <p:spPr/>
        <p:txBody>
          <a:bodyPr/>
          <a:lstStyle/>
          <a:p>
            <a:r>
              <a:rPr lang="en-US" dirty="0" smtClean="0"/>
              <a:t>Mutate computer state</a:t>
            </a:r>
          </a:p>
          <a:p>
            <a:r>
              <a:rPr lang="en-US" dirty="0" smtClean="0"/>
              <a:t>Set up a script to reset </a:t>
            </a:r>
            <a:endParaRPr lang="en-US" dirty="0"/>
          </a:p>
        </p:txBody>
      </p:sp>
    </p:spTree>
    <p:extLst>
      <p:ext uri="{BB962C8B-B14F-4D97-AF65-F5344CB8AC3E}">
        <p14:creationId xmlns:p14="http://schemas.microsoft.com/office/powerpoint/2010/main" val="1842749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 </a:t>
            </a:r>
            <a:r>
              <a:rPr lang="en-US" b="1" dirty="0"/>
              <a:t>6</a:t>
            </a:r>
            <a:r>
              <a:rPr lang="en-US" b="1" dirty="0" smtClean="0"/>
              <a:t>: DO A SUPER-QUICK RUN-THROUGH</a:t>
            </a:r>
            <a:endParaRPr lang="en-US" b="1" dirty="0"/>
          </a:p>
        </p:txBody>
      </p:sp>
      <p:sp>
        <p:nvSpPr>
          <p:cNvPr id="3" name="Content Placeholder 2"/>
          <p:cNvSpPr>
            <a:spLocks noGrp="1"/>
          </p:cNvSpPr>
          <p:nvPr>
            <p:ph idx="1"/>
          </p:nvPr>
        </p:nvSpPr>
        <p:spPr/>
        <p:txBody>
          <a:bodyPr/>
          <a:lstStyle/>
          <a:p>
            <a:r>
              <a:rPr lang="en-US" dirty="0" smtClean="0"/>
              <a:t>Run all the important commands and applications</a:t>
            </a:r>
          </a:p>
          <a:p>
            <a:r>
              <a:rPr lang="en-US" dirty="0" smtClean="0"/>
              <a:t>Check for screen resolution and font size issues</a:t>
            </a:r>
          </a:p>
          <a:p>
            <a:r>
              <a:rPr lang="en-US" dirty="0" smtClean="0"/>
              <a:t>Check internet connection</a:t>
            </a:r>
            <a:endParaRPr lang="en-US" dirty="0"/>
          </a:p>
        </p:txBody>
      </p:sp>
    </p:spTree>
    <p:extLst>
      <p:ext uri="{BB962C8B-B14F-4D97-AF65-F5344CB8AC3E}">
        <p14:creationId xmlns:p14="http://schemas.microsoft.com/office/powerpoint/2010/main" val="4068329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 </a:t>
            </a:r>
            <a:r>
              <a:rPr lang="en-US" b="1" dirty="0"/>
              <a:t>7</a:t>
            </a:r>
            <a:r>
              <a:rPr lang="en-US" b="1" dirty="0" smtClean="0"/>
              <a:t>: CLOSE ALL OTHER APPLICATIONS</a:t>
            </a:r>
            <a:endParaRPr lang="en-US" b="1" dirty="0"/>
          </a:p>
        </p:txBody>
      </p:sp>
      <p:sp>
        <p:nvSpPr>
          <p:cNvPr id="3" name="Content Placeholder 2"/>
          <p:cNvSpPr>
            <a:spLocks noGrp="1"/>
          </p:cNvSpPr>
          <p:nvPr>
            <p:ph idx="1"/>
          </p:nvPr>
        </p:nvSpPr>
        <p:spPr/>
        <p:txBody>
          <a:bodyPr/>
          <a:lstStyle/>
          <a:p>
            <a:r>
              <a:rPr lang="en-US" dirty="0" smtClean="0"/>
              <a:t>Only have needed application running </a:t>
            </a:r>
          </a:p>
          <a:p>
            <a:r>
              <a:rPr lang="en-US" dirty="0" smtClean="0"/>
              <a:t>Desktop background photo </a:t>
            </a:r>
            <a:endParaRPr lang="en-US" dirty="0"/>
          </a:p>
        </p:txBody>
      </p:sp>
    </p:spTree>
    <p:extLst>
      <p:ext uri="{BB962C8B-B14F-4D97-AF65-F5344CB8AC3E}">
        <p14:creationId xmlns:p14="http://schemas.microsoft.com/office/powerpoint/2010/main" val="391642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 </a:t>
            </a:r>
            <a:r>
              <a:rPr lang="en-US" b="1" dirty="0"/>
              <a:t>8</a:t>
            </a:r>
            <a:r>
              <a:rPr lang="en-US" b="1" dirty="0" smtClean="0"/>
              <a:t>: HAVE BACKUP SCREENSHOTS</a:t>
            </a:r>
            <a:endParaRPr lang="en-US" b="1" dirty="0"/>
          </a:p>
        </p:txBody>
      </p:sp>
      <p:sp>
        <p:nvSpPr>
          <p:cNvPr id="3" name="Content Placeholder 2"/>
          <p:cNvSpPr>
            <a:spLocks noGrp="1"/>
          </p:cNvSpPr>
          <p:nvPr>
            <p:ph idx="1"/>
          </p:nvPr>
        </p:nvSpPr>
        <p:spPr/>
        <p:txBody>
          <a:bodyPr/>
          <a:lstStyle/>
          <a:p>
            <a:r>
              <a:rPr lang="en-US" dirty="0" smtClean="0"/>
              <a:t>Few screenshots of key moment to PowerPoint</a:t>
            </a:r>
          </a:p>
          <a:p>
            <a:r>
              <a:rPr lang="en-US" dirty="0" smtClean="0"/>
              <a:t>Worst-Case Scenario</a:t>
            </a:r>
            <a:endParaRPr lang="en-US" dirty="0"/>
          </a:p>
        </p:txBody>
      </p:sp>
    </p:spTree>
    <p:extLst>
      <p:ext uri="{BB962C8B-B14F-4D97-AF65-F5344CB8AC3E}">
        <p14:creationId xmlns:p14="http://schemas.microsoft.com/office/powerpoint/2010/main" val="328760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Comments &amp; Question </a:t>
            </a:r>
            <a:endParaRPr lang="en-US" b="1" dirty="0"/>
          </a:p>
        </p:txBody>
      </p:sp>
      <p:pic>
        <p:nvPicPr>
          <p:cNvPr id="1026" name="Picture 2" descr="http://edugeeks.in/wp-content/uploads/2014/10/question-comments-concerns-customer-service-500x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6264" y="2759635"/>
            <a:ext cx="3011512" cy="272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3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r>
              <a:rPr lang="en-US" dirty="0">
                <a:hlinkClick r:id="rId2"/>
              </a:rPr>
              <a:t>http://wenku.baidu.com/view/908ae0d5c1c708a1284a44eb.html</a:t>
            </a:r>
            <a:endParaRPr lang="en-US" dirty="0"/>
          </a:p>
        </p:txBody>
      </p:sp>
    </p:spTree>
    <p:extLst>
      <p:ext uri="{BB962C8B-B14F-4D97-AF65-F5344CB8AC3E}">
        <p14:creationId xmlns:p14="http://schemas.microsoft.com/office/powerpoint/2010/main" val="94722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97429"/>
          </a:xfrm>
        </p:spPr>
        <p:txBody>
          <a:bodyPr/>
          <a:lstStyle/>
          <a:p>
            <a:r>
              <a:rPr lang="en-US" b="1" dirty="0" smtClean="0"/>
              <a:t>Content</a:t>
            </a:r>
            <a:endParaRPr lang="en-US" b="1" dirty="0"/>
          </a:p>
        </p:txBody>
      </p:sp>
      <p:sp>
        <p:nvSpPr>
          <p:cNvPr id="3" name="Content Placeholder 2"/>
          <p:cNvSpPr>
            <a:spLocks noGrp="1"/>
          </p:cNvSpPr>
          <p:nvPr>
            <p:ph idx="1"/>
          </p:nvPr>
        </p:nvSpPr>
        <p:spPr/>
        <p:txBody>
          <a:bodyPr>
            <a:normAutofit fontScale="62500" lnSpcReduction="20000"/>
          </a:bodyPr>
          <a:lstStyle/>
          <a:p>
            <a:r>
              <a:rPr lang="en-US" b="1" dirty="0" smtClean="0"/>
              <a:t>P</a:t>
            </a:r>
            <a:r>
              <a:rPr lang="en-US" altLang="zh-CN" b="1" dirty="0" smtClean="0"/>
              <a:t>urpose Of Demoing Software</a:t>
            </a:r>
          </a:p>
          <a:p>
            <a:r>
              <a:rPr lang="en-US" b="1" dirty="0" smtClean="0"/>
              <a:t>Prepare For Demoing Software</a:t>
            </a:r>
          </a:p>
          <a:p>
            <a:r>
              <a:rPr lang="en-US" b="1" dirty="0" smtClean="0"/>
              <a:t>8 </a:t>
            </a:r>
            <a:r>
              <a:rPr lang="en-US" b="1" dirty="0"/>
              <a:t>t</a:t>
            </a:r>
            <a:r>
              <a:rPr lang="en-US" b="1" dirty="0" smtClean="0"/>
              <a:t>ips to A </a:t>
            </a:r>
            <a:r>
              <a:rPr lang="en-US" b="1" dirty="0"/>
              <a:t>S</a:t>
            </a:r>
            <a:r>
              <a:rPr lang="en-US" b="1" dirty="0" smtClean="0"/>
              <a:t>uccessful </a:t>
            </a:r>
            <a:r>
              <a:rPr lang="en-US" b="1" dirty="0"/>
              <a:t>S</a:t>
            </a:r>
            <a:r>
              <a:rPr lang="en-US" b="1" dirty="0" smtClean="0"/>
              <a:t>oftware </a:t>
            </a:r>
            <a:r>
              <a:rPr lang="en-US" b="1" dirty="0"/>
              <a:t>D</a:t>
            </a:r>
            <a:r>
              <a:rPr lang="en-US" b="1" dirty="0" smtClean="0"/>
              <a:t>emoing.</a:t>
            </a:r>
          </a:p>
          <a:p>
            <a:pPr lvl="1"/>
            <a:r>
              <a:rPr lang="en-US" b="1" dirty="0" smtClean="0"/>
              <a:t>MINIMIZE YOUR TYPING</a:t>
            </a:r>
          </a:p>
          <a:p>
            <a:pPr lvl="1"/>
            <a:r>
              <a:rPr lang="en-US" b="1" dirty="0" smtClean="0"/>
              <a:t>REHEARSE WITH A SCRIPT</a:t>
            </a:r>
          </a:p>
          <a:p>
            <a:pPr lvl="1"/>
            <a:r>
              <a:rPr lang="en-US" b="1" dirty="0" smtClean="0"/>
              <a:t>REHEARSE ON LOW-RESOLUTION </a:t>
            </a:r>
          </a:p>
          <a:p>
            <a:pPr lvl="1"/>
            <a:r>
              <a:rPr lang="en-US" b="1" dirty="0" smtClean="0"/>
              <a:t>MAKE FONTS READABLE</a:t>
            </a:r>
          </a:p>
          <a:p>
            <a:pPr lvl="1"/>
            <a:r>
              <a:rPr lang="en-US" b="1" dirty="0" smtClean="0"/>
              <a:t>AUOMATE YOUR SETUP</a:t>
            </a:r>
          </a:p>
          <a:p>
            <a:pPr lvl="1"/>
            <a:r>
              <a:rPr lang="en-US" b="1" dirty="0" smtClean="0"/>
              <a:t>A SUPER-QUICK RUN-THROUGH</a:t>
            </a:r>
          </a:p>
          <a:p>
            <a:pPr lvl="1"/>
            <a:r>
              <a:rPr lang="en-US" b="1" dirty="0" smtClean="0"/>
              <a:t>CLOSE ALL OTHER APPLICATIONS</a:t>
            </a:r>
          </a:p>
          <a:p>
            <a:pPr lvl="1"/>
            <a:r>
              <a:rPr lang="en-US" b="1" dirty="0" smtClean="0"/>
              <a:t>HAVE BACKUP SCREENSHOTS</a:t>
            </a:r>
          </a:p>
          <a:p>
            <a:endParaRPr lang="en-US" dirty="0"/>
          </a:p>
          <a:p>
            <a:endParaRPr lang="en-US" dirty="0" smtClean="0"/>
          </a:p>
        </p:txBody>
      </p:sp>
    </p:spTree>
    <p:extLst>
      <p:ext uri="{BB962C8B-B14F-4D97-AF65-F5344CB8AC3E}">
        <p14:creationId xmlns:p14="http://schemas.microsoft.com/office/powerpoint/2010/main" val="80895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Purpose of Demoing </a:t>
            </a:r>
            <a:r>
              <a:rPr lang="en-US" b="1" dirty="0"/>
              <a:t>S</a:t>
            </a:r>
            <a:r>
              <a:rPr lang="en-US" b="1" dirty="0" smtClean="0"/>
              <a:t>oftware</a:t>
            </a:r>
            <a:endParaRPr lang="en-US" b="1" dirty="0"/>
          </a:p>
        </p:txBody>
      </p:sp>
      <p:sp>
        <p:nvSpPr>
          <p:cNvPr id="3" name="Content Placeholder 2"/>
          <p:cNvSpPr>
            <a:spLocks noGrp="1"/>
          </p:cNvSpPr>
          <p:nvPr>
            <p:ph idx="1"/>
          </p:nvPr>
        </p:nvSpPr>
        <p:spPr/>
        <p:txBody>
          <a:bodyPr/>
          <a:lstStyle/>
          <a:p>
            <a:r>
              <a:rPr lang="en-US" dirty="0" smtClean="0"/>
              <a:t>Customer side</a:t>
            </a:r>
          </a:p>
          <a:p>
            <a:r>
              <a:rPr lang="en-US" dirty="0" smtClean="0"/>
              <a:t>The purposes are to:</a:t>
            </a:r>
          </a:p>
          <a:p>
            <a:pPr lvl="1"/>
            <a:r>
              <a:rPr lang="en-US" dirty="0" smtClean="0"/>
              <a:t>Understand how well the software fits that particular company</a:t>
            </a:r>
          </a:p>
          <a:p>
            <a:pPr lvl="1"/>
            <a:r>
              <a:rPr lang="en-US" dirty="0" smtClean="0"/>
              <a:t>Understand the level of professionalism in the company</a:t>
            </a:r>
          </a:p>
          <a:p>
            <a:pPr lvl="1"/>
            <a:r>
              <a:rPr lang="en-US" dirty="0" smtClean="0"/>
              <a:t>Understand the after-sales services provided</a:t>
            </a:r>
          </a:p>
          <a:p>
            <a:pPr lvl="1"/>
            <a:r>
              <a:rPr lang="en-US" dirty="0" smtClean="0"/>
              <a:t>Understand the feedback</a:t>
            </a:r>
            <a:endParaRPr lang="en-US" dirty="0"/>
          </a:p>
        </p:txBody>
      </p:sp>
    </p:spTree>
    <p:extLst>
      <p:ext uri="{BB962C8B-B14F-4D97-AF65-F5344CB8AC3E}">
        <p14:creationId xmlns:p14="http://schemas.microsoft.com/office/powerpoint/2010/main" val="385138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132"/>
            <a:ext cx="9601197" cy="1303867"/>
          </a:xfrm>
        </p:spPr>
        <p:txBody>
          <a:bodyPr>
            <a:normAutofit fontScale="90000"/>
          </a:bodyPr>
          <a:lstStyle/>
          <a:p>
            <a:r>
              <a:rPr lang="en-US" b="1" dirty="0" smtClean="0"/>
              <a:t>The Purpose of Demoing </a:t>
            </a:r>
            <a:r>
              <a:rPr lang="en-US" b="1" dirty="0"/>
              <a:t>S</a:t>
            </a:r>
            <a:r>
              <a:rPr lang="en-US" b="1" dirty="0" smtClean="0"/>
              <a:t>oftware (Continue)</a:t>
            </a:r>
            <a:endParaRPr lang="en-US" b="1" dirty="0"/>
          </a:p>
        </p:txBody>
      </p:sp>
      <p:sp>
        <p:nvSpPr>
          <p:cNvPr id="3" name="Content Placeholder 2"/>
          <p:cNvSpPr>
            <a:spLocks noGrp="1"/>
          </p:cNvSpPr>
          <p:nvPr>
            <p:ph idx="1"/>
          </p:nvPr>
        </p:nvSpPr>
        <p:spPr/>
        <p:txBody>
          <a:bodyPr/>
          <a:lstStyle/>
          <a:p>
            <a:r>
              <a:rPr lang="en-US" dirty="0" smtClean="0"/>
              <a:t>Business side</a:t>
            </a:r>
          </a:p>
          <a:p>
            <a:r>
              <a:rPr lang="en-US" dirty="0" smtClean="0"/>
              <a:t>The purposes are to:</a:t>
            </a:r>
          </a:p>
          <a:p>
            <a:pPr lvl="1"/>
            <a:r>
              <a:rPr lang="en-US" dirty="0" smtClean="0"/>
              <a:t>Show the background, strength, influence of company </a:t>
            </a:r>
          </a:p>
          <a:p>
            <a:pPr lvl="1"/>
            <a:r>
              <a:rPr lang="en-US" dirty="0" smtClean="0"/>
              <a:t>Demonstrate the excellent usability and functions of software</a:t>
            </a:r>
          </a:p>
          <a:p>
            <a:pPr lvl="1"/>
            <a:r>
              <a:rPr lang="en-US" dirty="0" smtClean="0"/>
              <a:t>Come out with a solution if there is a need for software improvement</a:t>
            </a:r>
          </a:p>
          <a:p>
            <a:pPr lvl="1"/>
            <a:r>
              <a:rPr lang="en-US" dirty="0" smtClean="0"/>
              <a:t>Might have a chance to sign a contract with the CEO or other upper level managers after presentation is finished.</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27112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
            </a:r>
            <a:r>
              <a:rPr lang="en-US" altLang="zh-CN" b="1" dirty="0" smtClean="0"/>
              <a:t>reparing For Demo Software</a:t>
            </a:r>
            <a:endParaRPr lang="en-US" b="1" dirty="0"/>
          </a:p>
        </p:txBody>
      </p:sp>
      <p:sp>
        <p:nvSpPr>
          <p:cNvPr id="3" name="Content Placeholder 2"/>
          <p:cNvSpPr>
            <a:spLocks noGrp="1"/>
          </p:cNvSpPr>
          <p:nvPr>
            <p:ph idx="1"/>
          </p:nvPr>
        </p:nvSpPr>
        <p:spPr/>
        <p:txBody>
          <a:bodyPr>
            <a:normAutofit lnSpcReduction="10000"/>
          </a:bodyPr>
          <a:lstStyle/>
          <a:p>
            <a:r>
              <a:rPr lang="en-US" altLang="zh-CN" dirty="0" smtClean="0"/>
              <a:t>Demo System/Environment: Stable, High </a:t>
            </a:r>
            <a:r>
              <a:rPr lang="en-US" altLang="zh-CN" dirty="0"/>
              <a:t>P</a:t>
            </a:r>
            <a:r>
              <a:rPr lang="en-US" altLang="zh-CN" dirty="0" smtClean="0"/>
              <a:t>ertinence</a:t>
            </a:r>
          </a:p>
          <a:p>
            <a:endParaRPr lang="en-US" altLang="zh-CN" dirty="0"/>
          </a:p>
          <a:p>
            <a:r>
              <a:rPr lang="en-US" altLang="zh-CN" dirty="0" smtClean="0"/>
              <a:t>Demo Data: Real, Persuasive</a:t>
            </a:r>
          </a:p>
          <a:p>
            <a:endParaRPr lang="en-US" altLang="zh-CN" dirty="0" smtClean="0"/>
          </a:p>
          <a:p>
            <a:r>
              <a:rPr lang="en-US" altLang="zh-CN" dirty="0" smtClean="0"/>
              <a:t>Demo Script: Concise, Idea </a:t>
            </a:r>
            <a:r>
              <a:rPr lang="en-US" altLang="zh-CN" dirty="0"/>
              <a:t>C</a:t>
            </a:r>
            <a:r>
              <a:rPr lang="en-US" altLang="zh-CN" dirty="0" smtClean="0"/>
              <a:t>learly</a:t>
            </a:r>
          </a:p>
          <a:p>
            <a:endParaRPr lang="en-US" altLang="zh-CN" dirty="0" smtClean="0"/>
          </a:p>
          <a:p>
            <a:r>
              <a:rPr lang="en-US" dirty="0" smtClean="0"/>
              <a:t>Demo Operations: Experienced, Adept</a:t>
            </a:r>
            <a:endParaRPr lang="en-US" dirty="0"/>
          </a:p>
        </p:txBody>
      </p:sp>
    </p:spTree>
    <p:extLst>
      <p:ext uri="{BB962C8B-B14F-4D97-AF65-F5344CB8AC3E}">
        <p14:creationId xmlns:p14="http://schemas.microsoft.com/office/powerpoint/2010/main" val="289731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 1: MINIMIZE YOUR TYPING</a:t>
            </a:r>
            <a:endParaRPr lang="en-US" b="1" dirty="0"/>
          </a:p>
        </p:txBody>
      </p:sp>
      <p:sp>
        <p:nvSpPr>
          <p:cNvPr id="3" name="Content Placeholder 2"/>
          <p:cNvSpPr>
            <a:spLocks noGrp="1"/>
          </p:cNvSpPr>
          <p:nvPr>
            <p:ph idx="1"/>
          </p:nvPr>
        </p:nvSpPr>
        <p:spPr/>
        <p:txBody>
          <a:bodyPr/>
          <a:lstStyle/>
          <a:p>
            <a:r>
              <a:rPr lang="en-US" dirty="0" smtClean="0"/>
              <a:t>Type Less</a:t>
            </a:r>
          </a:p>
          <a:p>
            <a:r>
              <a:rPr lang="en-US" dirty="0" smtClean="0"/>
              <a:t>Short Cut</a:t>
            </a:r>
            <a:endParaRPr lang="en-US" dirty="0"/>
          </a:p>
        </p:txBody>
      </p:sp>
    </p:spTree>
    <p:extLst>
      <p:ext uri="{BB962C8B-B14F-4D97-AF65-F5344CB8AC3E}">
        <p14:creationId xmlns:p14="http://schemas.microsoft.com/office/powerpoint/2010/main" val="14920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 2: REHEARSE WITH A SCRIPT</a:t>
            </a:r>
            <a:endParaRPr lang="en-US" b="1" dirty="0"/>
          </a:p>
        </p:txBody>
      </p:sp>
      <p:sp>
        <p:nvSpPr>
          <p:cNvPr id="3" name="Content Placeholder 2"/>
          <p:cNvSpPr>
            <a:spLocks noGrp="1"/>
          </p:cNvSpPr>
          <p:nvPr>
            <p:ph idx="1"/>
          </p:nvPr>
        </p:nvSpPr>
        <p:spPr/>
        <p:txBody>
          <a:bodyPr/>
          <a:lstStyle/>
          <a:p>
            <a:r>
              <a:rPr lang="en-US" dirty="0" smtClean="0"/>
              <a:t>Write out all the actions</a:t>
            </a:r>
          </a:p>
          <a:p>
            <a:r>
              <a:rPr lang="en-US" dirty="0" smtClean="0"/>
              <a:t>Big picture rather than technical details</a:t>
            </a:r>
          </a:p>
          <a:p>
            <a:r>
              <a:rPr lang="en-US" dirty="0" smtClean="0"/>
              <a:t>Practice several times</a:t>
            </a:r>
          </a:p>
          <a:p>
            <a:r>
              <a:rPr lang="en-US" dirty="0" smtClean="0"/>
              <a:t>Get comfortable with the flow and pace</a:t>
            </a:r>
          </a:p>
          <a:p>
            <a:r>
              <a:rPr lang="en-US" dirty="0" smtClean="0"/>
              <a:t>Bring a hard copy</a:t>
            </a:r>
            <a:endParaRPr lang="en-US" dirty="0"/>
          </a:p>
        </p:txBody>
      </p:sp>
    </p:spTree>
    <p:extLst>
      <p:ext uri="{BB962C8B-B14F-4D97-AF65-F5344CB8AC3E}">
        <p14:creationId xmlns:p14="http://schemas.microsoft.com/office/powerpoint/2010/main" val="1626211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 3: REHEASE ON LOW-RESOLUTION</a:t>
            </a:r>
            <a:endParaRPr lang="en-US" b="1" dirty="0"/>
          </a:p>
        </p:txBody>
      </p:sp>
      <p:sp>
        <p:nvSpPr>
          <p:cNvPr id="3" name="Content Placeholder 2"/>
          <p:cNvSpPr>
            <a:spLocks noGrp="1"/>
          </p:cNvSpPr>
          <p:nvPr>
            <p:ph idx="1"/>
          </p:nvPr>
        </p:nvSpPr>
        <p:spPr/>
        <p:txBody>
          <a:bodyPr/>
          <a:lstStyle/>
          <a:p>
            <a:r>
              <a:rPr lang="en-US" dirty="0" smtClean="0"/>
              <a:t>Set laptop’s monitor to a low resolution (800x 600)</a:t>
            </a:r>
          </a:p>
          <a:p>
            <a:r>
              <a:rPr lang="en-US" dirty="0" smtClean="0"/>
              <a:t>Projectors do a much worse job on distorting resolution</a:t>
            </a:r>
          </a:p>
          <a:p>
            <a:r>
              <a:rPr lang="en-US" dirty="0" smtClean="0"/>
              <a:t>High-Contrast </a:t>
            </a:r>
            <a:endParaRPr lang="en-US" dirty="0"/>
          </a:p>
        </p:txBody>
      </p:sp>
    </p:spTree>
    <p:extLst>
      <p:ext uri="{BB962C8B-B14F-4D97-AF65-F5344CB8AC3E}">
        <p14:creationId xmlns:p14="http://schemas.microsoft.com/office/powerpoint/2010/main" val="406572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 4: MAKE FONTS READABLE</a:t>
            </a:r>
            <a:endParaRPr lang="en-US" b="1" dirty="0"/>
          </a:p>
        </p:txBody>
      </p:sp>
      <p:sp>
        <p:nvSpPr>
          <p:cNvPr id="3" name="Content Placeholder 2"/>
          <p:cNvSpPr>
            <a:spLocks noGrp="1"/>
          </p:cNvSpPr>
          <p:nvPr>
            <p:ph idx="1"/>
          </p:nvPr>
        </p:nvSpPr>
        <p:spPr/>
        <p:txBody>
          <a:bodyPr/>
          <a:lstStyle/>
          <a:p>
            <a:r>
              <a:rPr lang="en-US" dirty="0" smtClean="0"/>
              <a:t>Font is large enough </a:t>
            </a:r>
          </a:p>
        </p:txBody>
      </p:sp>
    </p:spTree>
    <p:extLst>
      <p:ext uri="{BB962C8B-B14F-4D97-AF65-F5344CB8AC3E}">
        <p14:creationId xmlns:p14="http://schemas.microsoft.com/office/powerpoint/2010/main" val="3775232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5913</TotalTime>
  <Words>1112</Words>
  <Application>Microsoft Office PowerPoint</Application>
  <PresentationFormat>Widescreen</PresentationFormat>
  <Paragraphs>92</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方正舒体</vt:lpstr>
      <vt:lpstr>Arial</vt:lpstr>
      <vt:lpstr>Calibri</vt:lpstr>
      <vt:lpstr>Garamond</vt:lpstr>
      <vt:lpstr>Organic</vt:lpstr>
      <vt:lpstr>How to Demo Software</vt:lpstr>
      <vt:lpstr>Content</vt:lpstr>
      <vt:lpstr>The Purpose of Demoing Software</vt:lpstr>
      <vt:lpstr>The Purpose of Demoing Software (Continue)</vt:lpstr>
      <vt:lpstr>Preparing For Demo Software</vt:lpstr>
      <vt:lpstr>Tip 1: MINIMIZE YOUR TYPING</vt:lpstr>
      <vt:lpstr>Tip 2: REHEARSE WITH A SCRIPT</vt:lpstr>
      <vt:lpstr>Tip 3: REHEASE ON LOW-RESOLUTION</vt:lpstr>
      <vt:lpstr>Tip 4: MAKE FONTS READABLE</vt:lpstr>
      <vt:lpstr>TIP 5: AUTOMATE YOUR SETUP</vt:lpstr>
      <vt:lpstr>Tip 6: DO A SUPER-QUICK RUN-THROUGH</vt:lpstr>
      <vt:lpstr>Tip 7: CLOSE ALL OTHER APPLICATIONS</vt:lpstr>
      <vt:lpstr>Tip 8: HAVE BACKUP SCREENSHOTS</vt:lpstr>
      <vt:lpstr>Comments &amp; Question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Demo Software</dc:title>
  <dc:creator>Saiping Chen</dc:creator>
  <cp:lastModifiedBy>Saiping Chen</cp:lastModifiedBy>
  <cp:revision>160</cp:revision>
  <dcterms:created xsi:type="dcterms:W3CDTF">2014-11-12T17:25:28Z</dcterms:created>
  <dcterms:modified xsi:type="dcterms:W3CDTF">2014-11-19T17:41:33Z</dcterms:modified>
</cp:coreProperties>
</file>